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7" r:id="rId4"/>
    <p:sldId id="258" r:id="rId5"/>
    <p:sldId id="266" r:id="rId6"/>
    <p:sldId id="270" r:id="rId7"/>
    <p:sldId id="278" r:id="rId8"/>
    <p:sldId id="269" r:id="rId9"/>
    <p:sldId id="263" r:id="rId10"/>
    <p:sldId id="259" r:id="rId11"/>
    <p:sldId id="267" r:id="rId12"/>
    <p:sldId id="261" r:id="rId13"/>
    <p:sldId id="260" r:id="rId14"/>
    <p:sldId id="262" r:id="rId15"/>
    <p:sldId id="273" r:id="rId16"/>
    <p:sldId id="274" r:id="rId17"/>
    <p:sldId id="268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49" d="100"/>
          <a:sy n="49" d="100"/>
        </p:scale>
        <p:origin x="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578394656"/>
        <c:axId val="-578394112"/>
      </c:barChart>
      <c:catAx>
        <c:axId val="-57839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78394112"/>
        <c:crosses val="autoZero"/>
        <c:auto val="1"/>
        <c:lblAlgn val="ctr"/>
        <c:lblOffset val="100"/>
        <c:noMultiLvlLbl val="0"/>
      </c:catAx>
      <c:valAx>
        <c:axId val="-57839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7839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-debate.com/news/24462/youtube-gaming-ad-revenue-sinks-50-as-gamers-flock-to-twitch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A%B8%EC%9C%84%EC%B9%98" TargetMode="External"/><Relationship Id="rId5" Type="http://schemas.openxmlformats.org/officeDocument/2006/relationships/hyperlink" Target="http://techm.kr/bbs/board.php?bo_table=article&amp;wr_id=5130" TargetMode="External"/><Relationship Id="rId4" Type="http://schemas.openxmlformats.org/officeDocument/2006/relationships/hyperlink" Target="https://sullygnome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중 나오는 조건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!,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트위치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5181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243228" y="5605075"/>
            <a:ext cx="2642436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http://bf.nexon.com/BFInfo/GameInfo/map02 -</a:t>
            </a:r>
            <a:r>
              <a:rPr lang="ko-KR" altLang="en-US" sz="1100" dirty="0" err="1"/>
              <a:t>맵</a:t>
            </a:r>
            <a:r>
              <a:rPr lang="ko-KR" altLang="en-US" sz="1100" dirty="0"/>
              <a:t> 사진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2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3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5p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12p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4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트위치관련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나무위키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2219" y="2956293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1" y="3091293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0120" y="590623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47144"/>
              </p:ext>
            </p:extLst>
          </p:nvPr>
        </p:nvGraphicFramePr>
        <p:xfrm>
          <a:off x="4124681" y="3112738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681" y="3112738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56056" y="5932564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7" y="5293480"/>
            <a:ext cx="112315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9739" y="2171332"/>
            <a:ext cx="54767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 err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Windows PC</a:t>
            </a:r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6000" y="12057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986217" y="1175759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86" y="1420455"/>
            <a:ext cx="9486739" cy="5332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11" y="9597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6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1122</Words>
  <Application>Microsoft Office PowerPoint</Application>
  <PresentationFormat>와이드스크린</PresentationFormat>
  <Paragraphs>246</Paragraphs>
  <Slides>20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LeeSo</cp:lastModifiedBy>
  <cp:revision>123</cp:revision>
  <dcterms:created xsi:type="dcterms:W3CDTF">2018-11-26T03:51:23Z</dcterms:created>
  <dcterms:modified xsi:type="dcterms:W3CDTF">2018-12-24T12:13:54Z</dcterms:modified>
</cp:coreProperties>
</file>